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90D7-A93E-467A-B8D5-AF74F9BB650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0ECDF85-D557-4845-8616-AEB05DDC7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90D7-A93E-467A-B8D5-AF74F9BB650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CDF85-D557-4845-8616-AEB05DDC7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90D7-A93E-467A-B8D5-AF74F9BB650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CDF85-D557-4845-8616-AEB05DDC7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90D7-A93E-467A-B8D5-AF74F9BB650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0ECDF85-D557-4845-8616-AEB05DDC7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90D7-A93E-467A-B8D5-AF74F9BB650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CDF85-D557-4845-8616-AEB05DDC756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90D7-A93E-467A-B8D5-AF74F9BB650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CDF85-D557-4845-8616-AEB05DDC7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90D7-A93E-467A-B8D5-AF74F9BB650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0ECDF85-D557-4845-8616-AEB05DDC756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90D7-A93E-467A-B8D5-AF74F9BB650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CDF85-D557-4845-8616-AEB05DDC7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90D7-A93E-467A-B8D5-AF74F9BB650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CDF85-D557-4845-8616-AEB05DDC7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90D7-A93E-467A-B8D5-AF74F9BB650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CDF85-D557-4845-8616-AEB05DDC7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90D7-A93E-467A-B8D5-AF74F9BB650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CDF85-D557-4845-8616-AEB05DDC756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9E90D7-A93E-467A-B8D5-AF74F9BB650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0ECDF85-D557-4845-8616-AEB05DDC756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007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Презентация 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объектов муниципального имущества Шенкурского муниципального района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Архангельской области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4286256"/>
            <a:ext cx="6488796" cy="214314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предназначенного для предоставления во владение и (или) пользование субъектам малого и среднего предпринимательства  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самозанятым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гражданам</a:t>
            </a:r>
          </a:p>
          <a:p>
            <a:endParaRPr lang="ru-RU" dirty="0"/>
          </a:p>
        </p:txBody>
      </p:sp>
      <p:pic>
        <p:nvPicPr>
          <p:cNvPr id="1027" name="Picture 3" descr="N:\14-КУМИ\Нерядихина В.А\гер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142852"/>
            <a:ext cx="1231900" cy="2106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Преимущества работы с органами местного самоуправления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85720" y="4429132"/>
            <a:ext cx="2571768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Аренда на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длительный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(от 5лет)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8596" y="2500306"/>
            <a:ext cx="2571768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Льготная ставка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арендной платы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428992" y="1857364"/>
            <a:ext cx="2428892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 посредников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напрямую у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собственника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215074" y="2571744"/>
            <a:ext cx="2428892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Торги только среди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убъектов МСП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самозанятых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15074" y="4429132"/>
            <a:ext cx="2643206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выкупа имущества в случаях установленных законом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858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оказания имущественной поддержки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797" y="1554163"/>
            <a:ext cx="8076169" cy="502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_20190719_1504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3732611"/>
            <a:ext cx="4000528" cy="3000397"/>
          </a:xfr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174611"/>
          <a:ext cx="8643998" cy="2550219"/>
        </p:xfrm>
        <a:graphic>
          <a:graphicData uri="http://schemas.openxmlformats.org/drawingml/2006/table">
            <a:tbl>
              <a:tblPr/>
              <a:tblGrid>
                <a:gridCol w="285752"/>
                <a:gridCol w="1857388"/>
                <a:gridCol w="4000528"/>
                <a:gridCol w="2500330"/>
              </a:tblGrid>
              <a:tr h="624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latin typeface="Times New Roman"/>
                          <a:ea typeface="Calibri"/>
                          <a:cs typeface="Times New Roman"/>
                        </a:rPr>
                        <a:t>№ п/</a:t>
                      </a:r>
                      <a:r>
                        <a:rPr lang="ru-RU" sz="1200" b="1" i="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200" b="1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latin typeface="Times New Roman"/>
                          <a:ea typeface="Calibri"/>
                          <a:cs typeface="Times New Roman"/>
                        </a:rPr>
                        <a:t>Наименование  объекта</a:t>
                      </a:r>
                      <a:endParaRPr lang="ru-RU" sz="1200" b="1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latin typeface="Times New Roman"/>
                          <a:ea typeface="Calibri"/>
                          <a:cs typeface="Times New Roman"/>
                        </a:rPr>
                        <a:t>Идентификационные характеристики объекта (кадастровый номер, идентификационный номер и др.)</a:t>
                      </a:r>
                      <a:endParaRPr lang="ru-RU" sz="1200" b="1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latin typeface="Times New Roman"/>
                          <a:ea typeface="Calibri"/>
                          <a:cs typeface="Times New Roman"/>
                        </a:rPr>
                        <a:t>Место нахождения объекта</a:t>
                      </a:r>
                      <a:endParaRPr lang="ru-RU" sz="1200" b="1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0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Здание коровника на 100 голов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29:20:100501:47, 1989 год завершения строительства, этаж 1, площадь 1038,9 кв.м.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Архангельская область, Шенкурский район, возле д.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Носовская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1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Земельный участок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29:20:054201:13, Категория земель: Земли сельскохозяйственного назначения, разрешенное использование: Для сельскохозяйственного производства, площадь 2960,00 кв.м.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Архангельская область, Шенкурский район, возле д.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Носовской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6" marR="23816" marT="39180" marB="391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Предложения для субъектов МСП и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самозанятых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граждан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1" descr="D:\Инвентаризация 2019\инвентаризация\Ровдино\IMG_20190719_1500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1" y="3714752"/>
            <a:ext cx="4000527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1441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РЕСУРСЫ ПО ИМУЩЕСТВЕННОЙ </a:t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ПОДДЕРЖКЕ СУБЪЕКТОВ МСП, САМОЗАНЯТЫХ ГРАЖДАН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71611"/>
            <a:ext cx="3981448" cy="2214579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имущественной поддержке содержится по официальном сайте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Шенкурского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района Архангельской области, включая:</a:t>
            </a:r>
          </a:p>
          <a:p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имущество для бизнеса</a:t>
            </a:r>
          </a:p>
          <a:p>
            <a:pPr marL="285750" indent="-285750">
              <a:buFontTx/>
              <a:buChar char="-"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предоставления имущества</a:t>
            </a:r>
          </a:p>
          <a:p>
            <a:pPr marL="285750" indent="-285750">
              <a:buFontTx/>
              <a:buChar char="-"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данные ответственных лиц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2143116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http://shenradm.ru/munitsipalitet/?SECTION_ID=891/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B29DACA-3B52-46A9-A619-6D402DB55F0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3786190"/>
            <a:ext cx="4710706" cy="286007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47160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Контактные данные ответственных лиц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428868"/>
            <a:ext cx="8696356" cy="223202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ФИО: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Нерядихина Валентина Александровна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Должность: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ведущий специалист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Комитета по управлению муниципальным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имуществом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администрации Шенкурского муниципального района Архангельской области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8(81851)4-00-43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shenkumi01@mail.ru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344</TotalTime>
  <Words>222</Words>
  <Application>Microsoft Office PowerPoint</Application>
  <PresentationFormat>Экран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Презентация   объектов муниципального имущества Шенкурского муниципального района Архангельской области </vt:lpstr>
      <vt:lpstr>Преимущества работы с органами местного самоуправления</vt:lpstr>
      <vt:lpstr>Порядок оказания имущественной поддержки</vt:lpstr>
      <vt:lpstr>Предложения для субъектов МСП и самозанятых граждан</vt:lpstr>
      <vt:lpstr>ИНФОРМАЦИОННЫЕ РЕСУРСЫ ПО ИМУЩЕСТВЕННОЙ  ПОДДЕРЖКЕ СУБЪЕКТОВ МСП, САМОЗАНЯТЫХ ГРАЖДАН</vt:lpstr>
      <vt:lpstr>Контактные данные ответственных лиц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 объектов муниципального имущества Шенкурского муниципального района</dc:title>
  <dc:creator>РайАдм - Нерядихина Валентина Александровна</dc:creator>
  <cp:lastModifiedBy>РайАдм - Нерядихина Валентина Александровна</cp:lastModifiedBy>
  <cp:revision>34</cp:revision>
  <dcterms:created xsi:type="dcterms:W3CDTF">2021-08-23T08:55:33Z</dcterms:created>
  <dcterms:modified xsi:type="dcterms:W3CDTF">2021-08-23T14:39:57Z</dcterms:modified>
</cp:coreProperties>
</file>